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1" r:id="rId2"/>
    <p:sldId id="257" r:id="rId3"/>
    <p:sldId id="259" r:id="rId4"/>
    <p:sldId id="267" r:id="rId5"/>
    <p:sldId id="262" r:id="rId6"/>
    <p:sldId id="260" r:id="rId7"/>
    <p:sldId id="277" r:id="rId8"/>
    <p:sldId id="263" r:id="rId9"/>
    <p:sldId id="264" r:id="rId10"/>
    <p:sldId id="265" r:id="rId11"/>
    <p:sldId id="268" r:id="rId12"/>
    <p:sldId id="278" r:id="rId13"/>
    <p:sldId id="276" r:id="rId14"/>
    <p:sldId id="270" r:id="rId15"/>
    <p:sldId id="271" r:id="rId16"/>
    <p:sldId id="272" r:id="rId17"/>
    <p:sldId id="280" r:id="rId18"/>
    <p:sldId id="279" r:id="rId19"/>
    <p:sldId id="273" r:id="rId20"/>
    <p:sldId id="282" r:id="rId21"/>
  </p:sldIdLst>
  <p:sldSz cx="12192000" cy="6858000"/>
  <p:notesSz cx="6858000" cy="9144000"/>
  <p:embeddedFontLst>
    <p:embeddedFont>
      <p:font typeface="Quicksand Medium" charset="0"/>
      <p:regular r:id="rId23"/>
    </p:embeddedFont>
    <p:embeddedFont>
      <p:font typeface="Calibri Light" pitchFamily="34" charset="0"/>
      <p:regular r:id="rId24"/>
      <p:italic r:id="rId25"/>
    </p:embeddedFont>
    <p:embeddedFont>
      <p:font typeface="Lato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Arial-Rounded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CBA94-99F9-4856-B720-7E42E38A4324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6DF16-EA85-4F4F-8FE4-D10282D56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9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29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8: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sz="9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Đ </a:t>
            </a:r>
            <a:r>
              <a:rPr lang="en-US" sz="9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7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697" y="2707360"/>
            <a:ext cx="4497206" cy="1572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93614" y="6004226"/>
            <a:ext cx="209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Bé có ô đỏ.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68" y="805137"/>
            <a:ext cx="9835896" cy="5199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886D2BD1-624C-4D0C-9179-4B0AE162CCDF}"/>
              </a:ext>
            </a:extLst>
          </p:cNvPr>
          <p:cNvSpPr/>
          <p:nvPr/>
        </p:nvSpPr>
        <p:spPr>
          <a:xfrm>
            <a:off x="4449040" y="770826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huống </a:t>
            </a:r>
            <a:r>
              <a:rPr lang="en-GB" sz="3000" dirty="0" smtClean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GB" sz="3000" dirty="0">
              <a:solidFill>
                <a:schemeClr val="bg1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4" y="1649517"/>
            <a:ext cx="4054191" cy="4907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886D2BD1-624C-4D0C-9179-4B0AE162CCDF}"/>
              </a:ext>
            </a:extLst>
          </p:cNvPr>
          <p:cNvSpPr/>
          <p:nvPr/>
        </p:nvSpPr>
        <p:spPr>
          <a:xfrm>
            <a:off x="4533623" y="390720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9" name="BT8_T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9012" y="1088875"/>
            <a:ext cx="4520279" cy="5563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14254" y="710001"/>
            <a:ext cx="1656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4" y="1224502"/>
            <a:ext cx="10442448" cy="5376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05" y="3121036"/>
            <a:ext cx="6037701" cy="284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746652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1568" y="5902279"/>
            <a:ext cx="6245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24502"/>
            <a:ext cx="11103874" cy="467337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401568" y="5901188"/>
            <a:ext cx="5964525" cy="467380"/>
            <a:chOff x="3401568" y="5901188"/>
            <a:chExt cx="5964525" cy="467380"/>
          </a:xfrm>
        </p:grpSpPr>
        <p:grpSp>
          <p:nvGrpSpPr>
            <p:cNvPr id="21" name="Group 20"/>
            <p:cNvGrpSpPr/>
            <p:nvPr/>
          </p:nvGrpSpPr>
          <p:grpSpPr>
            <a:xfrm>
              <a:off x="3401568" y="5901690"/>
              <a:ext cx="5964525" cy="466878"/>
              <a:chOff x="3922776" y="560353"/>
              <a:chExt cx="5964525" cy="46687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922776" y="560887"/>
                <a:ext cx="475488" cy="46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029921" y="561237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118745" y="560942"/>
                <a:ext cx="3962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776325" y="561237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515445" y="560353"/>
                <a:ext cx="3718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  <a:endParaRPr lang="en-US" sz="2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769593" y="5901188"/>
              <a:ext cx="371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endPara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746652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dirty="0"/>
          </a:p>
        </p:txBody>
      </p:sp>
      <p:pic>
        <p:nvPicPr>
          <p:cNvPr id="5" name="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2875" y="3782853"/>
            <a:ext cx="491363" cy="491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11724" y="1996667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dirty="0"/>
          </a:p>
        </p:txBody>
      </p:sp>
      <p:pic>
        <p:nvPicPr>
          <p:cNvPr id="3" name="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5149" y="3705733"/>
            <a:ext cx="427355" cy="427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7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7" y="2400974"/>
            <a:ext cx="10170666" cy="250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2949" y="5133198"/>
            <a:ext cx="12637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đá dế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6187" y="5113650"/>
            <a:ext cx="1355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 đa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7323" y="5133198"/>
            <a:ext cx="1081509" cy="621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đỏ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3" y="1431392"/>
            <a:ext cx="3395932" cy="3602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1510914"/>
            <a:ext cx="4492690" cy="3604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498</TotalTime>
  <Words>46</Words>
  <Application>Microsoft Office PowerPoint</Application>
  <PresentationFormat>Custom</PresentationFormat>
  <Paragraphs>19</Paragraphs>
  <Slides>20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Quicksand Medium</vt:lpstr>
      <vt:lpstr>Calibri Light</vt:lpstr>
      <vt:lpstr>Lato</vt:lpstr>
      <vt:lpstr>Calibri</vt:lpstr>
      <vt:lpstr>Arial-Rounded</vt:lpstr>
      <vt:lpstr>Office Theme</vt:lpstr>
      <vt:lpstr>BÀI 8:  D d    Đ đ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BKV</cp:lastModifiedBy>
  <cp:revision>52</cp:revision>
  <dcterms:created xsi:type="dcterms:W3CDTF">2020-05-19T07:29:54Z</dcterms:created>
  <dcterms:modified xsi:type="dcterms:W3CDTF">2020-09-22T14:49:40Z</dcterms:modified>
</cp:coreProperties>
</file>